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8" r:id="rId3"/>
  </p:sldMasterIdLst>
  <p:notesMasterIdLst>
    <p:notesMasterId r:id="rId18"/>
  </p:notesMasterIdLst>
  <p:sldIdLst>
    <p:sldId id="672" r:id="rId4"/>
    <p:sldId id="432" r:id="rId5"/>
    <p:sldId id="638" r:id="rId6"/>
    <p:sldId id="639" r:id="rId7"/>
    <p:sldId id="670" r:id="rId8"/>
    <p:sldId id="669" r:id="rId9"/>
    <p:sldId id="668" r:id="rId10"/>
    <p:sldId id="674" r:id="rId11"/>
    <p:sldId id="675" r:id="rId12"/>
    <p:sldId id="676" r:id="rId13"/>
    <p:sldId id="677" r:id="rId14"/>
    <p:sldId id="667" r:id="rId15"/>
    <p:sldId id="673" r:id="rId16"/>
    <p:sldId id="665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6-2-3" id="{AD6E4CFB-2D76-40C5-AED9-753CFFC533DD}">
          <p14:sldIdLst>
            <p14:sldId id="672"/>
            <p14:sldId id="432"/>
          </p14:sldIdLst>
        </p14:section>
        <p14:section name="준비하기" id="{9B93EE54-FE97-439C-8108-4E68214A3A0D}">
          <p14:sldIdLst>
            <p14:sldId id="638"/>
          </p14:sldIdLst>
        </p14:section>
        <p14:section name="놀이 방법(교사)" id="{7427F2C6-474C-471B-9650-AF6EE6A0188A}">
          <p14:sldIdLst>
            <p14:sldId id="639"/>
            <p14:sldId id="670"/>
            <p14:sldId id="669"/>
            <p14:sldId id="668"/>
          </p14:sldIdLst>
        </p14:section>
        <p14:section name="놀이 방법(학생)" id="{C481011C-4853-420C-B412-71BD47EC5EB1}">
          <p14:sldIdLst>
            <p14:sldId id="674"/>
            <p14:sldId id="675"/>
            <p14:sldId id="676"/>
            <p14:sldId id="677"/>
          </p14:sldIdLst>
        </p14:section>
        <p14:section name="놀이 활동(교사)" id="{0B31AD57-7657-4A5A-9230-EC28CDA60476}">
          <p14:sldIdLst>
            <p14:sldId id="667"/>
          </p14:sldIdLst>
        </p14:section>
        <p14:section name="놀이 활동(학생)" id="{CFC6E5EE-90AC-4E91-9DEB-197F34A8F829}">
          <p14:sldIdLst>
            <p14:sldId id="673"/>
          </p14:sldIdLst>
        </p14:section>
        <p14:section name="참고" id="{6F40D875-148D-4C5E-98BB-9F8BBEE540B0}">
          <p14:sldIdLst>
            <p14:sldId id="6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000000"/>
    <a:srgbClr val="CEEBFB"/>
    <a:srgbClr val="DEEBF7"/>
    <a:srgbClr val="E2F0D9"/>
    <a:srgbClr val="F5D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0515" autoAdjust="0"/>
  </p:normalViewPr>
  <p:slideViewPr>
    <p:cSldViewPr snapToGrid="0">
      <p:cViewPr varScale="1">
        <p:scale>
          <a:sx n="137" d="100"/>
          <a:sy n="137" d="100"/>
        </p:scale>
        <p:origin x="114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customXml" Target="../customXml/item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customXml" Target="../customXml/item2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customXml" Target="../customXml/item1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6D33B-283B-4BDA-A697-8E3106398BE7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D7C88C-9EA3-46A3-BF9B-6CC59522D8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727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220663" y="809625"/>
            <a:ext cx="7188201" cy="40449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532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BE2FD7-1CF9-4D5C-9F52-94C3D88E79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6904432-1796-4A93-9576-1187FB2A65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7732DA-6600-413A-8C50-993D7B0C0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F6971E-773C-42D9-AB69-E5271291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AF8E17-C36A-42FB-AEF5-7ECBD1B9B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21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DB033-6D44-4163-9422-924B223B6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E95946-3C10-4659-ABFD-9617E8C0B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EE06C2-3E6C-4290-9059-A9167503B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E84335-7A77-4A66-92E3-E994764B0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AE4905-6152-4ACD-9B43-341DFFE66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85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D7EEEAF-8DB6-4CB2-AE0A-02A401F37F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1AC354-DB2B-42F2-A2C9-B1D8BAE37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8C2ADB-F2E7-4BDD-A0F3-EE310A229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C49F01-AD6B-4EF1-A233-4584EA87F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44ADDD-3AED-4BA8-98E5-D1DB42459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747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054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5000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9340599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14" name="텍스트 개체 틀 40">
            <a:extLst>
              <a:ext uri="{FF2B5EF4-FFF2-40B4-BE49-F238E27FC236}">
                <a16:creationId xmlns:a16="http://schemas.microsoft.com/office/drawing/2014/main" id="{53A12964-A047-4DED-99A0-51CF2E5679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932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24516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217839728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7602116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216667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LVAS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A5ADFFB-240D-98BA-9C55-406031E96EA6}"/>
              </a:ext>
            </a:extLst>
          </p:cNvPr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76252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8DDFE-8E33-4AE3-B5BC-8F900AD0D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56A7DC-D9CD-4284-BD6F-647E3DE4E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7DDAE1-14FD-44F4-9D63-AECB6213B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4FB169-41D1-4DAA-98FE-3CC3214EC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B41E83-0BD3-4F1B-80F5-0F4122F30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5181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7177623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A1C62-0947-4C07-9D0A-37D25956E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C70558-A1DC-48D7-8483-6BADC2906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9AB029-8E34-419E-AC4E-3F3AC4F33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8F7FD1-D815-4F43-86ED-DD4DA96EF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24F98E-AE48-4975-83BA-D184DA5A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316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92AC1F-122D-47F7-8C25-543AAF23C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5B76D1-4C53-416F-BBA3-F25A595ADE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A3DBCF-C07D-448D-8F02-93953FC320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DABA4C-1579-4750-8456-F6AF866E2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A5BD85-E2D0-4515-A0A5-45C7B6073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5CC451-50DF-445F-B744-D96DD75F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507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5CCCA3-DB04-48D7-A9AD-C726D90A1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3965F7-2B28-4C5B-BA90-9F4983975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FE3878-40E9-40CF-A857-20DB4B2C03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DD0C834-A1C8-4397-9F2E-6E07D071A1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A71388F-F3AC-4689-A35D-3EC364FE33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69A2535-F29A-4202-B1C1-72D45B64A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F32942-6F21-4224-A51E-1F472B5CC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B8430C-5C7B-4615-B13B-2836084E8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5332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DAAB89-CF1E-4CE9-9F6E-14F8A11DE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F56DD6-AAC2-4081-B4AB-9FE30E1AF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C47063-E12C-4AF4-8B36-952460ED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0F643F5-3A48-4618-ABE4-B765CAD29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451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6002EF-5EE6-48EB-A440-FA703BB7E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BE9F25-5A7E-491C-8A62-890E42D4F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18F687-54FA-4A6A-A11E-170490038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345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CE48C1-6EFE-4470-953B-B2BC2EB0E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20BC94-FCC1-451B-A349-A6B1A6C39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9EDF80-BB13-4D53-AFD6-5C61E3A67E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3479F1-D0A1-4124-AF3E-65B67862C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9F2AD8-9BC4-43CD-B610-0236606F8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00F6F6-83BA-4147-B235-AA0AF450A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071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3B189-93E0-454E-91F7-880F5E13A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AC83B0-9235-43EC-B70B-CCE57FBA28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ACBD3B-359A-4201-8378-4A4115B4C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B830BF-23DE-43F5-9637-DF731A682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315EC-C9DD-4D41-929C-948A5F7D566E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E3E00F-4050-49C8-85D9-27DABF28F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4C7F07-C6BF-4B98-B8E9-42A979E9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22332-0084-4578-9425-FB31688E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001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9C600D5-7549-427F-A469-1A35D40FC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75DAE0-86A8-47F7-A36C-ABC45C9BF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59054D-D047-4407-8F50-20F4E61573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BAF315EC-C9DD-4D41-929C-948A5F7D566E}" type="datetimeFigureOut">
              <a:rPr lang="ko-KR" altLang="en-US" smtClean="0"/>
              <a:pPr/>
              <a:t>2025-03-25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9C650E-5103-4E71-AEF7-467E0FCBF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49F9C4-27F9-484E-97AE-34D5C7A7B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08A22332-0084-4578-9425-FB31688E143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4382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5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8228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>
          <p15:clr>
            <a:srgbClr val="547EBF"/>
          </p15:clr>
        </p15:guide>
        <p15:guide id="2" pos="5518">
          <p15:clr>
            <a:srgbClr val="547EBF"/>
          </p15:clr>
        </p15:guide>
        <p15:guide id="3" orient="horz" pos="3702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5" name="Google Shape;51;p13">
            <a:extLst>
              <a:ext uri="{FF2B5EF4-FFF2-40B4-BE49-F238E27FC236}">
                <a16:creationId xmlns:a16="http://schemas.microsoft.com/office/drawing/2014/main" id="{64D0E8C7-31A8-4C22-B047-2EB625988AD1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" y="0"/>
            <a:ext cx="1219004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76BBD7C4-0005-402A-87BA-90F1812CCCCD}"/>
              </a:ext>
            </a:extLst>
          </p:cNvPr>
          <p:cNvGrpSpPr/>
          <p:nvPr userDrawn="1"/>
        </p:nvGrpSpPr>
        <p:grpSpPr>
          <a:xfrm>
            <a:off x="1172233" y="2571714"/>
            <a:ext cx="6594187" cy="71252"/>
            <a:chOff x="952472" y="2571744"/>
            <a:chExt cx="5429400" cy="45600"/>
          </a:xfrm>
        </p:grpSpPr>
        <p:sp>
          <p:nvSpPr>
            <p:cNvPr id="9" name="Google Shape;57;p13">
              <a:extLst>
                <a:ext uri="{FF2B5EF4-FFF2-40B4-BE49-F238E27FC236}">
                  <a16:creationId xmlns:a16="http://schemas.microsoft.com/office/drawing/2014/main" id="{949C2BF9-3310-4402-A382-334CB5D25F00}"/>
                </a:ext>
              </a:extLst>
            </p:cNvPr>
            <p:cNvSpPr/>
            <p:nvPr/>
          </p:nvSpPr>
          <p:spPr>
            <a:xfrm>
              <a:off x="952472" y="2571744"/>
              <a:ext cx="5429400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0" name="Google Shape;58;p13">
              <a:extLst>
                <a:ext uri="{FF2B5EF4-FFF2-40B4-BE49-F238E27FC236}">
                  <a16:creationId xmlns:a16="http://schemas.microsoft.com/office/drawing/2014/main" id="{332A4617-7A74-4E68-9373-2837684651E6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11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32A266F3-0D44-450A-8C9D-3B1F47C72CD6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172275" y="5180601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6918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hf sldNum="0" hdr="0" ftr="0" dt="0"/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11283" y="1851682"/>
            <a:ext cx="3392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AIDT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초등 수학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rgbClr val="384F5F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67447-D957-4EDD-99F6-B3195BBD9ADB}"/>
              </a:ext>
            </a:extLst>
          </p:cNvPr>
          <p:cNvSpPr txBox="1"/>
          <p:nvPr/>
        </p:nvSpPr>
        <p:spPr>
          <a:xfrm>
            <a:off x="1961844" y="2737776"/>
            <a:ext cx="45993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[6-2-3] </a:t>
            </a: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놀이를 더하다</a:t>
            </a: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rgbClr val="384F5F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1960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0BA89E42-FA47-C4AA-1589-3B4D8C73CB1A}"/>
              </a:ext>
            </a:extLst>
          </p:cNvPr>
          <p:cNvGrpSpPr>
            <a:grpSpLocks/>
          </p:cNvGrpSpPr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E16F8862-709A-F8D2-DEBD-BB1DDF7D58D9}"/>
                </a:ext>
              </a:extLst>
            </p:cNvPr>
            <p:cNvSpPr>
              <a:spLocks/>
            </p:cNvSpPr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EEF35691-CE98-A41E-B95D-0AB10CE92431}"/>
                </a:ext>
              </a:extLst>
            </p:cNvPr>
            <p:cNvSpPr>
              <a:spLocks/>
            </p:cNvSpPr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EC598A4-710D-9CDC-4183-A29920CAABA7}"/>
                </a:ext>
              </a:extLst>
            </p:cNvPr>
            <p:cNvSpPr>
              <a:spLocks/>
            </p:cNvSpPr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695B6620-C1D0-7674-29FB-4288AEAD16C9}"/>
                </a:ext>
              </a:extLst>
            </p:cNvPr>
            <p:cNvSpPr>
              <a:spLocks/>
            </p:cNvSpPr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5909057B-7F39-8D41-9E50-368FF52C3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868" y="2792340"/>
            <a:ext cx="4541002" cy="2546698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_6-2-2_놀이를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소수의 나눗셈으로 떠나는 여행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첫 번째 순서인 사람은 세 사람이 그린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2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 모양을 보고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쌓기나무로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만듭니다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이때 옳게 만든 경우 다음 사람에게 차례가 넘어가고 잘못 만든 경우 세 사람이 옳게 만들 수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있도록 도와줍니다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  <a:endPara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/>
                <a:cs typeface="+mn-cs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75585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0932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0E3B44A5-C53C-4436-BD00-CB5F6738AC32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학생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A3CA24B-1B5A-4652-95A0-04F44956BD65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41" name="Group 57">
            <a:extLst>
              <a:ext uri="{FF2B5EF4-FFF2-40B4-BE49-F238E27FC236}">
                <a16:creationId xmlns:a16="http://schemas.microsoft.com/office/drawing/2014/main" id="{23EC79F6-E3B8-49B5-B00C-3C121B7A56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5346311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764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33EE76F-8566-56CD-662A-D0BA14A3C9BA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6CA63BB9-D1EC-539E-6078-C732515AF526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07C2748-9346-AF11-B7FE-DF2FBD158D54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6F17E83-92A4-3916-6E51-09C4ABF75F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6F314E3-4128-588C-5A64-40E577BC5D5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F66E6AFB-6BAD-5FCA-5726-E8261447A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141" y="2817446"/>
            <a:ext cx="4539555" cy="2542313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카드를 없애는 완벽한 방법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순서를 바꾸어 가며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쌓기나무로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만드는 역할을 모두 한 번씩 하면 놀이가 끝납니다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E39D2E77-D15C-49E1-90FC-D64545D658F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학생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9F6AE16-3381-4C18-BE5A-1026ADBF7871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41" name="Group 57">
            <a:extLst>
              <a:ext uri="{FF2B5EF4-FFF2-40B4-BE49-F238E27FC236}">
                <a16:creationId xmlns:a16="http://schemas.microsoft.com/office/drawing/2014/main" id="{FD1C3DBC-21F2-41D7-80EF-C5340F4488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5346311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090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3DA28-9F9A-4ED5-B978-CD6F32CB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힘을 합해 </a:t>
            </a:r>
            <a:r>
              <a:rPr lang="ko-KR" altLang="en-US" dirty="0" err="1">
                <a:ea typeface="Pretendard"/>
              </a:rPr>
              <a:t>쌓기나무로</a:t>
            </a:r>
            <a:r>
              <a:rPr lang="ko-KR" altLang="en-US" dirty="0">
                <a:ea typeface="Pretendard"/>
              </a:rPr>
              <a:t> 만들어 봐요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7" name="텍스트 개체 틀 7">
            <a:extLst>
              <a:ext uri="{FF2B5EF4-FFF2-40B4-BE49-F238E27FC236}">
                <a16:creationId xmlns:a16="http://schemas.microsoft.com/office/drawing/2014/main" id="{B6857DAE-659D-4460-B5CD-A6CD548AB8B8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endParaRPr kumimoji="0" lang="en-US" altLang="ko-KR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C940A55C-67FC-4657-B997-74C243ABDC1E}"/>
              </a:ext>
            </a:extLst>
          </p:cNvPr>
          <p:cNvGrpSpPr/>
          <p:nvPr/>
        </p:nvGrpSpPr>
        <p:grpSpPr>
          <a:xfrm>
            <a:off x="8202764" y="5559080"/>
            <a:ext cx="291946" cy="291946"/>
            <a:chOff x="1380932" y="5665612"/>
            <a:chExt cx="291946" cy="291946"/>
          </a:xfrm>
        </p:grpSpPr>
        <p:sp>
          <p:nvSpPr>
            <p:cNvPr id="108" name="Google Shape;534;p13">
              <a:extLst>
                <a:ext uri="{FF2B5EF4-FFF2-40B4-BE49-F238E27FC236}">
                  <a16:creationId xmlns:a16="http://schemas.microsoft.com/office/drawing/2014/main" id="{A6348256-45CE-4299-9F5C-101C43CE384D}"/>
                </a:ext>
              </a:extLst>
            </p:cNvPr>
            <p:cNvSpPr/>
            <p:nvPr/>
          </p:nvSpPr>
          <p:spPr>
            <a:xfrm>
              <a:off x="1380932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109" name="Google Shape;535;p13">
              <a:extLst>
                <a:ext uri="{FF2B5EF4-FFF2-40B4-BE49-F238E27FC236}">
                  <a16:creationId xmlns:a16="http://schemas.microsoft.com/office/drawing/2014/main" id="{48A1962D-D6D7-47BD-B6FD-08E56AA96626}"/>
                </a:ext>
              </a:extLst>
            </p:cNvPr>
            <p:cNvSpPr/>
            <p:nvPr/>
          </p:nvSpPr>
          <p:spPr>
            <a:xfrm>
              <a:off x="1450704" y="5736131"/>
              <a:ext cx="152402" cy="150908"/>
            </a:xfrm>
            <a:custGeom>
              <a:avLst/>
              <a:gdLst/>
              <a:ahLst/>
              <a:cxnLst/>
              <a:rect l="l" t="t" r="r" b="b"/>
              <a:pathLst>
                <a:path w="1401" h="1401" extrusionOk="0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C9CDF5BC-7F28-4379-B536-72AA0B489F8D}"/>
              </a:ext>
            </a:extLst>
          </p:cNvPr>
          <p:cNvSpPr/>
          <p:nvPr/>
        </p:nvSpPr>
        <p:spPr>
          <a:xfrm>
            <a:off x="7407201" y="5499885"/>
            <a:ext cx="701749" cy="40861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4A1B27E4-3C7F-4EDB-AFBE-FE7BC28C2DFB}"/>
              </a:ext>
            </a:extLst>
          </p:cNvPr>
          <p:cNvGrpSpPr/>
          <p:nvPr/>
        </p:nvGrpSpPr>
        <p:grpSpPr>
          <a:xfrm>
            <a:off x="7474037" y="5558217"/>
            <a:ext cx="291946" cy="291946"/>
            <a:chOff x="2341852" y="5665611"/>
            <a:chExt cx="291946" cy="291946"/>
          </a:xfrm>
        </p:grpSpPr>
        <p:sp>
          <p:nvSpPr>
            <p:cNvPr id="104" name="Google Shape;539;p13">
              <a:extLst>
                <a:ext uri="{FF2B5EF4-FFF2-40B4-BE49-F238E27FC236}">
                  <a16:creationId xmlns:a16="http://schemas.microsoft.com/office/drawing/2014/main" id="{1BDC64A4-9A2D-426C-AD39-119486BA3DF6}"/>
                </a:ext>
              </a:extLst>
            </p:cNvPr>
            <p:cNvSpPr/>
            <p:nvPr/>
          </p:nvSpPr>
          <p:spPr>
            <a:xfrm>
              <a:off x="2341852" y="5665611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pic>
          <p:nvPicPr>
            <p:cNvPr id="105" name="그래픽 104">
              <a:extLst>
                <a:ext uri="{FF2B5EF4-FFF2-40B4-BE49-F238E27FC236}">
                  <a16:creationId xmlns:a16="http://schemas.microsoft.com/office/drawing/2014/main" id="{901C6CCF-6F8B-43D9-A49A-94942B07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99425" y="5749465"/>
              <a:ext cx="176800" cy="124238"/>
            </a:xfrm>
            <a:prstGeom prst="rect">
              <a:avLst/>
            </a:prstGeom>
          </p:spPr>
        </p:pic>
      </p:grp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7017417" y="166423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110" name="Group 57">
            <a:extLst>
              <a:ext uri="{FF2B5EF4-FFF2-40B4-BE49-F238E27FC236}">
                <a16:creationId xmlns:a16="http://schemas.microsoft.com/office/drawing/2014/main" id="{B0880669-BB1F-43ED-A004-A7E8035F98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1554716"/>
              </p:ext>
            </p:extLst>
          </p:nvPr>
        </p:nvGraphicFramePr>
        <p:xfrm>
          <a:off x="9125395" y="1034776"/>
          <a:ext cx="3026272" cy="2518927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조건 카드 노출 영역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조건 카드 중 임의의 카드가 노출됨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선택창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모눈의 각 칸을 선택하면 색이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칠해짐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노출 영역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초기에 노출된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쌓기나무의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개수는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개임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쌓기나무는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1~27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개까지 노출됨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쌓기나무가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개일 때는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–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가 비활성화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27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개일 때는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+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가 비활성화됨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회색 영역 안에서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쌓기나무를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자유롭게 이동할 수 있음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쌓기나무를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이동하다가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쌓기나무의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면이 서로 닿으면 찰싹 달라붙는 효과가 나타남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338017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대표 기기 변경하기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모둠 구성 시 결정된 대표 기기에 문제가 생겼을 때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대표 기기를 변경할 수 있음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플랫폼의 대표 기기 변경 팝업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307756"/>
                  </a:ext>
                </a:extLst>
              </a:tr>
            </a:tbl>
          </a:graphicData>
        </a:graphic>
      </p:graphicFrame>
      <p:pic>
        <p:nvPicPr>
          <p:cNvPr id="27" name="그림 26">
            <a:extLst>
              <a:ext uri="{FF2B5EF4-FFF2-40B4-BE49-F238E27FC236}">
                <a16:creationId xmlns:a16="http://schemas.microsoft.com/office/drawing/2014/main" id="{A96CBAA5-E899-4BC0-A083-2293EEFAC4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632" t="74380"/>
          <a:stretch/>
        </p:blipFill>
        <p:spPr>
          <a:xfrm>
            <a:off x="1377705" y="2065142"/>
            <a:ext cx="3065990" cy="1757034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F5481E35-BCC8-42EB-8E6E-08D4F5859D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6313"/>
          <a:stretch/>
        </p:blipFill>
        <p:spPr>
          <a:xfrm>
            <a:off x="535215" y="3920650"/>
            <a:ext cx="1485900" cy="2101673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0AF89F49-E2B4-4FAB-8BB7-95CC0B8344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3156" b="33156"/>
          <a:stretch/>
        </p:blipFill>
        <p:spPr>
          <a:xfrm>
            <a:off x="2114929" y="3920650"/>
            <a:ext cx="1485900" cy="2101673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405BA32-935C-482A-9C5F-46807716274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6312"/>
          <a:stretch/>
        </p:blipFill>
        <p:spPr>
          <a:xfrm>
            <a:off x="3700745" y="3920650"/>
            <a:ext cx="1485900" cy="2101673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18E5A0E0-A77A-4601-8DA6-74EB3AB252BE}"/>
              </a:ext>
            </a:extLst>
          </p:cNvPr>
          <p:cNvGrpSpPr/>
          <p:nvPr/>
        </p:nvGrpSpPr>
        <p:grpSpPr>
          <a:xfrm>
            <a:off x="5451019" y="2271363"/>
            <a:ext cx="3065990" cy="2916318"/>
            <a:chOff x="4949829" y="3203995"/>
            <a:chExt cx="3065990" cy="2916318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8402A441-0FEA-473D-BFE4-7BD052747FA6}"/>
                </a:ext>
              </a:extLst>
            </p:cNvPr>
            <p:cNvSpPr/>
            <p:nvPr/>
          </p:nvSpPr>
          <p:spPr>
            <a:xfrm>
              <a:off x="4949829" y="3203995"/>
              <a:ext cx="3065990" cy="2916318"/>
            </a:xfrm>
            <a:prstGeom prst="roundRect">
              <a:avLst>
                <a:gd name="adj" fmla="val 8350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Google Shape;596;p53">
              <a:extLst>
                <a:ext uri="{FF2B5EF4-FFF2-40B4-BE49-F238E27FC236}">
                  <a16:creationId xmlns:a16="http://schemas.microsoft.com/office/drawing/2014/main" id="{F03C01DE-7E27-4B2A-98F1-23F8C0D1F6D6}"/>
                </a:ext>
              </a:extLst>
            </p:cNvPr>
            <p:cNvSpPr txBox="1"/>
            <p:nvPr/>
          </p:nvSpPr>
          <p:spPr>
            <a:xfrm>
              <a:off x="5944484" y="3256497"/>
              <a:ext cx="1057764" cy="5660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ko-KR" altLang="en-US" sz="1200" dirty="0" err="1">
                  <a:solidFill>
                    <a:schemeClr val="dk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쌓기나무</a:t>
              </a:r>
              <a:r>
                <a:rPr lang="ko-KR" altLang="en-US" sz="1200" dirty="0">
                  <a:solidFill>
                    <a:schemeClr val="dk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개수</a:t>
              </a:r>
            </a:p>
          </p:txBody>
        </p:sp>
        <p:sp>
          <p:nvSpPr>
            <p:cNvPr id="36" name="빼기 기호 35">
              <a:extLst>
                <a:ext uri="{FF2B5EF4-FFF2-40B4-BE49-F238E27FC236}">
                  <a16:creationId xmlns:a16="http://schemas.microsoft.com/office/drawing/2014/main" id="{C4EF375B-A755-48FA-BC13-ADE0316A7473}"/>
                </a:ext>
              </a:extLst>
            </p:cNvPr>
            <p:cNvSpPr/>
            <p:nvPr/>
          </p:nvSpPr>
          <p:spPr>
            <a:xfrm>
              <a:off x="5679947" y="3309355"/>
              <a:ext cx="269001" cy="269001"/>
            </a:xfrm>
            <a:prstGeom prst="mathMin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더하기 기호 36">
              <a:extLst>
                <a:ext uri="{FF2B5EF4-FFF2-40B4-BE49-F238E27FC236}">
                  <a16:creationId xmlns:a16="http://schemas.microsoft.com/office/drawing/2014/main" id="{7692825F-4BA1-4FF4-B6F5-C8EA05697CF8}"/>
                </a:ext>
              </a:extLst>
            </p:cNvPr>
            <p:cNvSpPr/>
            <p:nvPr/>
          </p:nvSpPr>
          <p:spPr>
            <a:xfrm>
              <a:off x="6934190" y="3299272"/>
              <a:ext cx="301631" cy="301631"/>
            </a:xfrm>
            <a:prstGeom prst="mathPlus">
              <a:avLst>
                <a:gd name="adj1" fmla="val 1278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8" name="그림 37">
            <a:extLst>
              <a:ext uri="{FF2B5EF4-FFF2-40B4-BE49-F238E27FC236}">
                <a16:creationId xmlns:a16="http://schemas.microsoft.com/office/drawing/2014/main" id="{7C1ADB96-D73C-4D4E-87BC-80DDB53B64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49308" y="3634830"/>
            <a:ext cx="568637" cy="566052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D4492DC4-DEA8-4D36-AEC6-3F61DF3D34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25481" y="3742132"/>
            <a:ext cx="568637" cy="566052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24B56293-20CD-4C90-8326-0539FD1E75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83139" y="3845946"/>
            <a:ext cx="568637" cy="566052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9FA0679E-4583-42E7-AF1C-BA2533B9CB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5951" y="3831843"/>
            <a:ext cx="568637" cy="566052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63F568D1-3B5D-4F03-8067-DC97D0FC84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44389" y="3927345"/>
            <a:ext cx="568637" cy="566052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08A1A1DA-24CB-4294-9B72-F84896275A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08857" y="3432326"/>
            <a:ext cx="568637" cy="566052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31701E68-6077-410C-8636-03EB7C56FB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83139" y="3531838"/>
            <a:ext cx="568637" cy="566052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294BF993-C5B6-49C0-8FA9-D1C624B746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8220" y="3522311"/>
            <a:ext cx="568637" cy="566052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6CA903E2-49DC-4D11-BAE6-47D3F0AFC1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06568" y="3127198"/>
            <a:ext cx="568637" cy="566052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18EFB12B-9DFD-4758-B430-45D87DD9FC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7200" y="3208525"/>
            <a:ext cx="568637" cy="566052"/>
          </a:xfrm>
          <a:prstGeom prst="rect">
            <a:avLst/>
          </a:prstGeom>
        </p:spPr>
      </p:pic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511A1376-F837-80DB-4528-5E8F1CB1A95F}"/>
              </a:ext>
            </a:extLst>
          </p:cNvPr>
          <p:cNvSpPr/>
          <p:nvPr/>
        </p:nvSpPr>
        <p:spPr>
          <a:xfrm>
            <a:off x="1377705" y="203379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타원형 설명선 481">
            <a:extLst>
              <a:ext uri="{FF2B5EF4-FFF2-40B4-BE49-F238E27FC236}">
                <a16:creationId xmlns:a16="http://schemas.microsoft.com/office/drawing/2014/main" id="{B6E869AE-9DEF-7290-A40F-36F5FB7D3FB1}"/>
              </a:ext>
            </a:extLst>
          </p:cNvPr>
          <p:cNvSpPr/>
          <p:nvPr/>
        </p:nvSpPr>
        <p:spPr>
          <a:xfrm>
            <a:off x="435299" y="386440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타원형 설명선 481">
            <a:extLst>
              <a:ext uri="{FF2B5EF4-FFF2-40B4-BE49-F238E27FC236}">
                <a16:creationId xmlns:a16="http://schemas.microsoft.com/office/drawing/2014/main" id="{A20D7C44-96FB-992D-DDCC-D85F070858A8}"/>
              </a:ext>
            </a:extLst>
          </p:cNvPr>
          <p:cNvSpPr/>
          <p:nvPr/>
        </p:nvSpPr>
        <p:spPr>
          <a:xfrm>
            <a:off x="5463375" y="212642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D3D42C9-DC29-490A-B4ED-F7638A74953B}"/>
              </a:ext>
            </a:extLst>
          </p:cNvPr>
          <p:cNvGrpSpPr/>
          <p:nvPr/>
        </p:nvGrpSpPr>
        <p:grpSpPr>
          <a:xfrm>
            <a:off x="8550551" y="5564219"/>
            <a:ext cx="291946" cy="291946"/>
            <a:chOff x="892906" y="5665612"/>
            <a:chExt cx="291946" cy="291946"/>
          </a:xfrm>
        </p:grpSpPr>
        <p:sp>
          <p:nvSpPr>
            <p:cNvPr id="49" name="Google Shape;536;p13">
              <a:extLst>
                <a:ext uri="{FF2B5EF4-FFF2-40B4-BE49-F238E27FC236}">
                  <a16:creationId xmlns:a16="http://schemas.microsoft.com/office/drawing/2014/main" id="{10BDE61D-8648-449D-A5DF-1FA7EB4C6BD1}"/>
                </a:ext>
              </a:extLst>
            </p:cNvPr>
            <p:cNvSpPr/>
            <p:nvPr/>
          </p:nvSpPr>
          <p:spPr>
            <a:xfrm>
              <a:off x="892906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50" name="Google Shape;537;p13">
              <a:extLst>
                <a:ext uri="{FF2B5EF4-FFF2-40B4-BE49-F238E27FC236}">
                  <a16:creationId xmlns:a16="http://schemas.microsoft.com/office/drawing/2014/main" id="{D1AA8E82-07D9-4D9A-96D8-3F4E45A096CB}"/>
                </a:ext>
              </a:extLst>
            </p:cNvPr>
            <p:cNvSpPr/>
            <p:nvPr/>
          </p:nvSpPr>
          <p:spPr>
            <a:xfrm>
              <a:off x="971212" y="5751531"/>
              <a:ext cx="135334" cy="120109"/>
            </a:xfrm>
            <a:custGeom>
              <a:avLst/>
              <a:gdLst/>
              <a:ahLst/>
              <a:cxnLst/>
              <a:rect l="l" t="t" r="r" b="b"/>
              <a:pathLst>
                <a:path w="525" h="467" extrusionOk="0">
                  <a:moveTo>
                    <a:pt x="504" y="3"/>
                  </a:moveTo>
                  <a:cubicBezTo>
                    <a:pt x="500" y="3"/>
                    <a:pt x="497" y="6"/>
                    <a:pt x="495" y="9"/>
                  </a:cubicBezTo>
                  <a:lnTo>
                    <a:pt x="223" y="431"/>
                  </a:lnTo>
                  <a:lnTo>
                    <a:pt x="35" y="262"/>
                  </a:lnTo>
                  <a:cubicBezTo>
                    <a:pt x="22" y="245"/>
                    <a:pt x="0" y="271"/>
                    <a:pt x="18" y="282"/>
                  </a:cubicBezTo>
                  <a:lnTo>
                    <a:pt x="217" y="462"/>
                  </a:lnTo>
                  <a:cubicBezTo>
                    <a:pt x="223" y="467"/>
                    <a:pt x="232" y="466"/>
                    <a:pt x="237" y="459"/>
                  </a:cubicBezTo>
                  <a:lnTo>
                    <a:pt x="518" y="23"/>
                  </a:lnTo>
                  <a:cubicBezTo>
                    <a:pt x="525" y="13"/>
                    <a:pt x="515" y="0"/>
                    <a:pt x="504" y="3"/>
                  </a:cubicBezTo>
                  <a:close/>
                </a:path>
              </a:pathLst>
            </a:custGeom>
            <a:solidFill>
              <a:srgbClr val="595959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43FA8736-3B14-4EEB-BB8B-1985C1E100F8}"/>
              </a:ext>
            </a:extLst>
          </p:cNvPr>
          <p:cNvSpPr/>
          <p:nvPr/>
        </p:nvSpPr>
        <p:spPr>
          <a:xfrm>
            <a:off x="7133156" y="1882263"/>
            <a:ext cx="1648227" cy="3052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대표 기기 변경하기</a:t>
            </a:r>
          </a:p>
        </p:txBody>
      </p:sp>
    </p:spTree>
    <p:extLst>
      <p:ext uri="{BB962C8B-B14F-4D97-AF65-F5344CB8AC3E}">
        <p14:creationId xmlns:p14="http://schemas.microsoft.com/office/powerpoint/2010/main" val="1261359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60C516C-AEF2-20B8-48FB-F810796327E9}"/>
              </a:ext>
            </a:extLst>
          </p:cNvPr>
          <p:cNvGrpSpPr/>
          <p:nvPr/>
        </p:nvGrpSpPr>
        <p:grpSpPr>
          <a:xfrm>
            <a:off x="8493887" y="5559080"/>
            <a:ext cx="405880" cy="291946"/>
            <a:chOff x="8493887" y="5559080"/>
            <a:chExt cx="405880" cy="291946"/>
          </a:xfrm>
        </p:grpSpPr>
        <p:sp>
          <p:nvSpPr>
            <p:cNvPr id="7" name="Google Shape;536;p13">
              <a:extLst>
                <a:ext uri="{FF2B5EF4-FFF2-40B4-BE49-F238E27FC236}">
                  <a16:creationId xmlns:a16="http://schemas.microsoft.com/office/drawing/2014/main" id="{87419860-10D3-C1C4-8CDB-31176801B9F6}"/>
                </a:ext>
              </a:extLst>
            </p:cNvPr>
            <p:cNvSpPr/>
            <p:nvPr/>
          </p:nvSpPr>
          <p:spPr>
            <a:xfrm>
              <a:off x="8552283" y="5559080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B16C4DA-1C36-720B-C3F6-A89AFBB7B383}"/>
                </a:ext>
              </a:extLst>
            </p:cNvPr>
            <p:cNvSpPr txBox="1"/>
            <p:nvPr/>
          </p:nvSpPr>
          <p:spPr>
            <a:xfrm>
              <a:off x="8493887" y="5583338"/>
              <a:ext cx="40588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제출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143DA28-9F9A-4ED5-B978-CD6F32CB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힘을 합해 </a:t>
            </a:r>
            <a:r>
              <a:rPr lang="ko-KR" altLang="en-US" dirty="0" err="1">
                <a:ea typeface="Pretendard"/>
              </a:rPr>
              <a:t>쌓기나무로</a:t>
            </a:r>
            <a:r>
              <a:rPr lang="ko-KR" altLang="en-US" dirty="0">
                <a:ea typeface="Pretendard"/>
              </a:rPr>
              <a:t> 만들어 봐요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7" name="텍스트 개체 틀 7">
            <a:extLst>
              <a:ext uri="{FF2B5EF4-FFF2-40B4-BE49-F238E27FC236}">
                <a16:creationId xmlns:a16="http://schemas.microsoft.com/office/drawing/2014/main" id="{B6857DAE-659D-4460-B5CD-A6CD548AB8B8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C940A55C-67FC-4657-B997-74C243ABDC1E}"/>
              </a:ext>
            </a:extLst>
          </p:cNvPr>
          <p:cNvGrpSpPr/>
          <p:nvPr/>
        </p:nvGrpSpPr>
        <p:grpSpPr>
          <a:xfrm>
            <a:off x="8202764" y="5559080"/>
            <a:ext cx="291946" cy="291946"/>
            <a:chOff x="1380932" y="5665612"/>
            <a:chExt cx="291946" cy="291946"/>
          </a:xfrm>
        </p:grpSpPr>
        <p:sp>
          <p:nvSpPr>
            <p:cNvPr id="108" name="Google Shape;534;p13">
              <a:extLst>
                <a:ext uri="{FF2B5EF4-FFF2-40B4-BE49-F238E27FC236}">
                  <a16:creationId xmlns:a16="http://schemas.microsoft.com/office/drawing/2014/main" id="{A6348256-45CE-4299-9F5C-101C43CE384D}"/>
                </a:ext>
              </a:extLst>
            </p:cNvPr>
            <p:cNvSpPr/>
            <p:nvPr/>
          </p:nvSpPr>
          <p:spPr>
            <a:xfrm>
              <a:off x="1380932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109" name="Google Shape;535;p13">
              <a:extLst>
                <a:ext uri="{FF2B5EF4-FFF2-40B4-BE49-F238E27FC236}">
                  <a16:creationId xmlns:a16="http://schemas.microsoft.com/office/drawing/2014/main" id="{48A1962D-D6D7-47BD-B6FD-08E56AA96626}"/>
                </a:ext>
              </a:extLst>
            </p:cNvPr>
            <p:cNvSpPr/>
            <p:nvPr/>
          </p:nvSpPr>
          <p:spPr>
            <a:xfrm>
              <a:off x="1450704" y="5736131"/>
              <a:ext cx="152402" cy="150908"/>
            </a:xfrm>
            <a:custGeom>
              <a:avLst/>
              <a:gdLst/>
              <a:ahLst/>
              <a:cxnLst/>
              <a:rect l="l" t="t" r="r" b="b"/>
              <a:pathLst>
                <a:path w="1401" h="1401" extrusionOk="0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C9CDF5BC-7F28-4379-B536-72AA0B489F8D}"/>
              </a:ext>
            </a:extLst>
          </p:cNvPr>
          <p:cNvSpPr/>
          <p:nvPr/>
        </p:nvSpPr>
        <p:spPr>
          <a:xfrm>
            <a:off x="7407201" y="5499885"/>
            <a:ext cx="701749" cy="40861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4A1B27E4-3C7F-4EDB-AFBE-FE7BC28C2DFB}"/>
              </a:ext>
            </a:extLst>
          </p:cNvPr>
          <p:cNvGrpSpPr/>
          <p:nvPr/>
        </p:nvGrpSpPr>
        <p:grpSpPr>
          <a:xfrm>
            <a:off x="7474037" y="5558217"/>
            <a:ext cx="291946" cy="291946"/>
            <a:chOff x="2341852" y="5665611"/>
            <a:chExt cx="291946" cy="291946"/>
          </a:xfrm>
        </p:grpSpPr>
        <p:sp>
          <p:nvSpPr>
            <p:cNvPr id="104" name="Google Shape;539;p13">
              <a:extLst>
                <a:ext uri="{FF2B5EF4-FFF2-40B4-BE49-F238E27FC236}">
                  <a16:creationId xmlns:a16="http://schemas.microsoft.com/office/drawing/2014/main" id="{1BDC64A4-9A2D-426C-AD39-119486BA3DF6}"/>
                </a:ext>
              </a:extLst>
            </p:cNvPr>
            <p:cNvSpPr/>
            <p:nvPr/>
          </p:nvSpPr>
          <p:spPr>
            <a:xfrm>
              <a:off x="2341852" y="5665611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pic>
          <p:nvPicPr>
            <p:cNvPr id="105" name="그래픽 104">
              <a:extLst>
                <a:ext uri="{FF2B5EF4-FFF2-40B4-BE49-F238E27FC236}">
                  <a16:creationId xmlns:a16="http://schemas.microsoft.com/office/drawing/2014/main" id="{901C6CCF-6F8B-43D9-A49A-94942B074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399425" y="5749465"/>
              <a:ext cx="176800" cy="124238"/>
            </a:xfrm>
            <a:prstGeom prst="rect">
              <a:avLst/>
            </a:prstGeom>
          </p:spPr>
        </p:pic>
      </p:grp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8480524" y="536901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110" name="Group 57">
            <a:extLst>
              <a:ext uri="{FF2B5EF4-FFF2-40B4-BE49-F238E27FC236}">
                <a16:creationId xmlns:a16="http://schemas.microsoft.com/office/drawing/2014/main" id="{B0880669-BB1F-43ED-A004-A7E8035F9879}"/>
              </a:ext>
            </a:extLst>
          </p:cNvPr>
          <p:cNvGraphicFramePr>
            <a:graphicFrameLocks/>
          </p:cNvGraphicFramePr>
          <p:nvPr/>
        </p:nvGraphicFramePr>
        <p:xfrm>
          <a:off x="9125395" y="1034776"/>
          <a:ext cx="3026272" cy="225070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조건 카드 노출 영역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조건 카드 중 임의의 카드가 노출됨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선택창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모눈의 각 칸을 선택하면 색이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칠해짐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노출 영역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초기에 노출된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쌓기나무의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개수는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개임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쌓기나무는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1~27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개까지 노출됨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쌓기나무가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개일 때는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–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가 비활성화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27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개일 때는 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+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가 비활성화됨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회색 영역 안에서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쌓기나무를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자유롭게 이동할 수 있음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쌓기나무를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이동하다가 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쌓기나무의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면이 서로 닿으면 찰싹 달라붙는 효과가 나타남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338017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제출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결과 화면이 전송됨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307756"/>
                  </a:ext>
                </a:extLst>
              </a:tr>
            </a:tbl>
          </a:graphicData>
        </a:graphic>
      </p:graphicFrame>
      <p:pic>
        <p:nvPicPr>
          <p:cNvPr id="27" name="그림 26">
            <a:extLst>
              <a:ext uri="{FF2B5EF4-FFF2-40B4-BE49-F238E27FC236}">
                <a16:creationId xmlns:a16="http://schemas.microsoft.com/office/drawing/2014/main" id="{A96CBAA5-E899-4BC0-A083-2293EEFAC4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632" t="74380"/>
          <a:stretch/>
        </p:blipFill>
        <p:spPr>
          <a:xfrm>
            <a:off x="1377705" y="2065142"/>
            <a:ext cx="3065990" cy="1757034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F5481E35-BCC8-42EB-8E6E-08D4F5859D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6313"/>
          <a:stretch/>
        </p:blipFill>
        <p:spPr>
          <a:xfrm>
            <a:off x="535215" y="3920650"/>
            <a:ext cx="1485900" cy="2101673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0AF89F49-E2B4-4FAB-8BB7-95CC0B8344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3156" b="33156"/>
          <a:stretch/>
        </p:blipFill>
        <p:spPr>
          <a:xfrm>
            <a:off x="2114929" y="3920650"/>
            <a:ext cx="1485900" cy="2101673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405BA32-935C-482A-9C5F-46807716274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6312"/>
          <a:stretch/>
        </p:blipFill>
        <p:spPr>
          <a:xfrm>
            <a:off x="3700745" y="3920650"/>
            <a:ext cx="1485900" cy="2101673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18E5A0E0-A77A-4601-8DA6-74EB3AB252BE}"/>
              </a:ext>
            </a:extLst>
          </p:cNvPr>
          <p:cNvGrpSpPr/>
          <p:nvPr/>
        </p:nvGrpSpPr>
        <p:grpSpPr>
          <a:xfrm>
            <a:off x="5451019" y="2323865"/>
            <a:ext cx="3065990" cy="2863816"/>
            <a:chOff x="4949829" y="3256497"/>
            <a:chExt cx="3065990" cy="2863816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8402A441-0FEA-473D-BFE4-7BD052747FA6}"/>
                </a:ext>
              </a:extLst>
            </p:cNvPr>
            <p:cNvSpPr/>
            <p:nvPr/>
          </p:nvSpPr>
          <p:spPr>
            <a:xfrm>
              <a:off x="4949829" y="3256497"/>
              <a:ext cx="3065990" cy="2863816"/>
            </a:xfrm>
            <a:prstGeom prst="roundRect">
              <a:avLst>
                <a:gd name="adj" fmla="val 8350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Google Shape;596;p53">
              <a:extLst>
                <a:ext uri="{FF2B5EF4-FFF2-40B4-BE49-F238E27FC236}">
                  <a16:creationId xmlns:a16="http://schemas.microsoft.com/office/drawing/2014/main" id="{F03C01DE-7E27-4B2A-98F1-23F8C0D1F6D6}"/>
                </a:ext>
              </a:extLst>
            </p:cNvPr>
            <p:cNvSpPr txBox="1"/>
            <p:nvPr/>
          </p:nvSpPr>
          <p:spPr>
            <a:xfrm>
              <a:off x="5944484" y="3256497"/>
              <a:ext cx="1057764" cy="5660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ko-KR" altLang="en-US" sz="1200" dirty="0" err="1">
                  <a:solidFill>
                    <a:schemeClr val="dk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쌓기나무</a:t>
              </a:r>
              <a:r>
                <a:rPr lang="ko-KR" altLang="en-US" sz="1200" dirty="0">
                  <a:solidFill>
                    <a:schemeClr val="dk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개수</a:t>
              </a:r>
            </a:p>
          </p:txBody>
        </p:sp>
        <p:sp>
          <p:nvSpPr>
            <p:cNvPr id="36" name="빼기 기호 35">
              <a:extLst>
                <a:ext uri="{FF2B5EF4-FFF2-40B4-BE49-F238E27FC236}">
                  <a16:creationId xmlns:a16="http://schemas.microsoft.com/office/drawing/2014/main" id="{C4EF375B-A755-48FA-BC13-ADE0316A7473}"/>
                </a:ext>
              </a:extLst>
            </p:cNvPr>
            <p:cNvSpPr/>
            <p:nvPr/>
          </p:nvSpPr>
          <p:spPr>
            <a:xfrm>
              <a:off x="5679947" y="3309355"/>
              <a:ext cx="269001" cy="269001"/>
            </a:xfrm>
            <a:prstGeom prst="mathMin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더하기 기호 36">
              <a:extLst>
                <a:ext uri="{FF2B5EF4-FFF2-40B4-BE49-F238E27FC236}">
                  <a16:creationId xmlns:a16="http://schemas.microsoft.com/office/drawing/2014/main" id="{7692825F-4BA1-4FF4-B6F5-C8EA05697CF8}"/>
                </a:ext>
              </a:extLst>
            </p:cNvPr>
            <p:cNvSpPr/>
            <p:nvPr/>
          </p:nvSpPr>
          <p:spPr>
            <a:xfrm>
              <a:off x="6934190" y="3299272"/>
              <a:ext cx="301631" cy="301631"/>
            </a:xfrm>
            <a:prstGeom prst="mathPlus">
              <a:avLst>
                <a:gd name="adj1" fmla="val 1278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8" name="그림 37">
            <a:extLst>
              <a:ext uri="{FF2B5EF4-FFF2-40B4-BE49-F238E27FC236}">
                <a16:creationId xmlns:a16="http://schemas.microsoft.com/office/drawing/2014/main" id="{7C1ADB96-D73C-4D4E-87BC-80DDB53B64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49308" y="3634830"/>
            <a:ext cx="568637" cy="566052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D4492DC4-DEA8-4D36-AEC6-3F61DF3D34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25481" y="3742132"/>
            <a:ext cx="568637" cy="566052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24B56293-20CD-4C90-8326-0539FD1E75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83139" y="3845946"/>
            <a:ext cx="568637" cy="566052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9FA0679E-4583-42E7-AF1C-BA2533B9CB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5951" y="3831843"/>
            <a:ext cx="568637" cy="566052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63F568D1-3B5D-4F03-8067-DC97D0FC84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44389" y="3927345"/>
            <a:ext cx="568637" cy="566052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08A1A1DA-24CB-4294-9B72-F84896275A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08857" y="3432326"/>
            <a:ext cx="568637" cy="566052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31701E68-6077-410C-8636-03EB7C56FB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83139" y="3531838"/>
            <a:ext cx="568637" cy="566052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294BF993-C5B6-49C0-8FA9-D1C624B746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8220" y="3522311"/>
            <a:ext cx="568637" cy="566052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6CA903E2-49DC-4D11-BAE6-47D3F0AFC1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06568" y="3127198"/>
            <a:ext cx="568637" cy="566052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18EFB12B-9DFD-4758-B430-45D87DD9FC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393" b="90411" l="7273" r="90455">
                        <a14:foregroundMark x1="43182" y1="7306" x2="47273" y2="11416"/>
                        <a14:foregroundMark x1="53182" y1="50228" x2="52727" y2="59817"/>
                        <a14:foregroundMark x1="7727" y1="24658" x2="7727" y2="40639"/>
                        <a14:foregroundMark x1="90909" y1="48858" x2="89545" y2="61187"/>
                        <a14:foregroundMark x1="52727" y1="90411" x2="52727" y2="90411"/>
                        <a14:foregroundMark x1="45455" y1="6393" x2="42273" y2="91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7200" y="3208525"/>
            <a:ext cx="568637" cy="566052"/>
          </a:xfrm>
          <a:prstGeom prst="rect">
            <a:avLst/>
          </a:prstGeom>
        </p:spPr>
      </p:pic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511A1376-F837-80DB-4528-5E8F1CB1A95F}"/>
              </a:ext>
            </a:extLst>
          </p:cNvPr>
          <p:cNvSpPr/>
          <p:nvPr/>
        </p:nvSpPr>
        <p:spPr>
          <a:xfrm>
            <a:off x="1377705" y="203379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타원형 설명선 481">
            <a:extLst>
              <a:ext uri="{FF2B5EF4-FFF2-40B4-BE49-F238E27FC236}">
                <a16:creationId xmlns:a16="http://schemas.microsoft.com/office/drawing/2014/main" id="{B6E869AE-9DEF-7290-A40F-36F5FB7D3FB1}"/>
              </a:ext>
            </a:extLst>
          </p:cNvPr>
          <p:cNvSpPr/>
          <p:nvPr/>
        </p:nvSpPr>
        <p:spPr>
          <a:xfrm>
            <a:off x="435299" y="386440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타원형 설명선 481">
            <a:extLst>
              <a:ext uri="{FF2B5EF4-FFF2-40B4-BE49-F238E27FC236}">
                <a16:creationId xmlns:a16="http://schemas.microsoft.com/office/drawing/2014/main" id="{A20D7C44-96FB-992D-DDCC-D85F070858A8}"/>
              </a:ext>
            </a:extLst>
          </p:cNvPr>
          <p:cNvSpPr/>
          <p:nvPr/>
        </p:nvSpPr>
        <p:spPr>
          <a:xfrm>
            <a:off x="5463375" y="212642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5150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1C6082C-3D5C-4E62-8BA0-AEEB6A66D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07" y="0"/>
            <a:ext cx="608724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80158A0-2180-4ACF-9FF6-604E694E7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1593" y="309562"/>
            <a:ext cx="1485900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315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727F00C-DB15-4C48-AEBA-86C906D46BEF}"/>
              </a:ext>
            </a:extLst>
          </p:cNvPr>
          <p:cNvSpPr/>
          <p:nvPr/>
        </p:nvSpPr>
        <p:spPr>
          <a:xfrm>
            <a:off x="40332" y="1834520"/>
            <a:ext cx="9006014" cy="4228722"/>
          </a:xfrm>
          <a:prstGeom prst="rect">
            <a:avLst/>
          </a:prstGeom>
          <a:solidFill>
            <a:srgbClr val="FFFBE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6C8E118-7423-5E42-792C-408577D7D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_6-2-2_놀이를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소수의 나눗셈으로 떠나는 여행</a:t>
            </a:r>
            <a:endParaRPr lang="ko-KR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974CA063-FE91-D25E-39D3-A2682DDAC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2F100300-6D4D-6FC8-B54A-666D38C33D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CEE2F54F-97A1-42C7-B7A9-8A62B8774893}"/>
              </a:ext>
            </a:extLst>
          </p:cNvPr>
          <p:cNvSpPr txBox="1">
            <a:spLocks/>
          </p:cNvSpPr>
          <p:nvPr/>
        </p:nvSpPr>
        <p:spPr>
          <a:xfrm>
            <a:off x="3387932" y="794758"/>
            <a:ext cx="1296000" cy="155575"/>
          </a:xfrm>
          <a:prstGeom prst="rect">
            <a:avLst/>
          </a:prstGeom>
        </p:spPr>
        <p:txBody>
          <a:bodyPr lIns="36000" tIns="45720" rIns="36000" bIns="45720" anchor="t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/>
                <a:cs typeface="+mn-cs"/>
              </a:rPr>
              <a:t>교사/학생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CA85820-CD3B-4C66-89CC-6939B970DBAE}"/>
              </a:ext>
            </a:extLst>
          </p:cNvPr>
          <p:cNvGrpSpPr/>
          <p:nvPr/>
        </p:nvGrpSpPr>
        <p:grpSpPr>
          <a:xfrm>
            <a:off x="3208463" y="4176444"/>
            <a:ext cx="2950938" cy="357737"/>
            <a:chOff x="3043297" y="4098081"/>
            <a:chExt cx="2950938" cy="357737"/>
          </a:xfrm>
        </p:grpSpPr>
        <p:sp>
          <p:nvSpPr>
            <p:cNvPr id="27" name="Google Shape;597;p53">
              <a:extLst>
                <a:ext uri="{FF2B5EF4-FFF2-40B4-BE49-F238E27FC236}">
                  <a16:creationId xmlns:a16="http://schemas.microsoft.com/office/drawing/2014/main" id="{EBBE723B-83C7-4B0F-A06A-D0F5515A984F}"/>
                </a:ext>
              </a:extLst>
            </p:cNvPr>
            <p:cNvSpPr txBox="1"/>
            <p:nvPr/>
          </p:nvSpPr>
          <p:spPr>
            <a:xfrm>
              <a:off x="3373628" y="4098081"/>
              <a:ext cx="2620607" cy="2854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모둠을 구성한 다음 </a:t>
              </a:r>
              <a:r>
                <a:rPr lang="ko-KR" altLang="en-US" sz="1100" u="sng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개별</a:t>
              </a:r>
              <a:r>
                <a:rPr kumimoji="0" lang="ko-KR" altLang="en-US" sz="1100" b="0" i="0" u="sng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 기기</a:t>
              </a: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로 활동해요</a:t>
              </a:r>
              <a:r>
                <a:rPr kumimoji="0" lang="en-US" altLang="ko-KR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!</a:t>
              </a:r>
              <a:endParaRPr kumimoji="0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+mn-ea"/>
                <a:cs typeface="+mn-cs"/>
              </a:endParaRPr>
            </a:p>
          </p:txBody>
        </p:sp>
        <p:pic>
          <p:nvPicPr>
            <p:cNvPr id="3" name="그래픽 2" descr="태블릿">
              <a:extLst>
                <a:ext uri="{FF2B5EF4-FFF2-40B4-BE49-F238E27FC236}">
                  <a16:creationId xmlns:a16="http://schemas.microsoft.com/office/drawing/2014/main" id="{114C5D2B-C613-4000-BCC0-FDAE263C2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43297" y="4101483"/>
              <a:ext cx="354335" cy="354335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0D650EF-0D00-4F8C-97B1-EFA949A26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0" y="1834520"/>
            <a:ext cx="4168877" cy="1661652"/>
          </a:xfrm>
          <a:prstGeom prst="rect">
            <a:avLst/>
          </a:prstGeom>
        </p:spPr>
      </p:pic>
      <p:sp>
        <p:nvSpPr>
          <p:cNvPr id="24" name="Google Shape;597;p53">
            <a:extLst>
              <a:ext uri="{FF2B5EF4-FFF2-40B4-BE49-F238E27FC236}">
                <a16:creationId xmlns:a16="http://schemas.microsoft.com/office/drawing/2014/main" id="{661CCB8F-FE31-44D1-8768-761155A8DB2B}"/>
              </a:ext>
            </a:extLst>
          </p:cNvPr>
          <p:cNvSpPr txBox="1"/>
          <p:nvPr/>
        </p:nvSpPr>
        <p:spPr>
          <a:xfrm>
            <a:off x="1548882" y="3292254"/>
            <a:ext cx="6195525" cy="884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힘을 합해 </a:t>
            </a:r>
            <a:r>
              <a:rPr kumimoji="0" lang="ko-KR" alt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쌓기나무로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 만들어 봐요 </a:t>
            </a: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+mn-ea"/>
              <a:cs typeface="+mn-cs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7040A37-1E5D-4740-A9D7-895689D00234}"/>
              </a:ext>
            </a:extLst>
          </p:cNvPr>
          <p:cNvSpPr/>
          <p:nvPr/>
        </p:nvSpPr>
        <p:spPr>
          <a:xfrm>
            <a:off x="1217499" y="4875371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인원</a:t>
            </a:r>
          </a:p>
        </p:txBody>
      </p:sp>
      <p:sp>
        <p:nvSpPr>
          <p:cNvPr id="30" name="Google Shape;597;p53">
            <a:extLst>
              <a:ext uri="{FF2B5EF4-FFF2-40B4-BE49-F238E27FC236}">
                <a16:creationId xmlns:a16="http://schemas.microsoft.com/office/drawing/2014/main" id="{5DEB90AA-450E-4123-A78C-7AC3F9889B86}"/>
              </a:ext>
            </a:extLst>
          </p:cNvPr>
          <p:cNvSpPr txBox="1"/>
          <p:nvPr/>
        </p:nvSpPr>
        <p:spPr>
          <a:xfrm>
            <a:off x="2143229" y="4811747"/>
            <a:ext cx="781837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4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명</a:t>
            </a:r>
            <a:endParaRPr kumimoji="0" sz="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+mn-ea"/>
              <a:cs typeface="+mn-cs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1865FF1-7E27-425E-95DD-DC391A570CD8}"/>
              </a:ext>
            </a:extLst>
          </p:cNvPr>
          <p:cNvSpPr/>
          <p:nvPr/>
        </p:nvSpPr>
        <p:spPr>
          <a:xfrm>
            <a:off x="2925066" y="4875370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준비물</a:t>
            </a:r>
          </a:p>
        </p:txBody>
      </p:sp>
      <p:sp>
        <p:nvSpPr>
          <p:cNvPr id="18" name="Google Shape;597;p53">
            <a:extLst>
              <a:ext uri="{FF2B5EF4-FFF2-40B4-BE49-F238E27FC236}">
                <a16:creationId xmlns:a16="http://schemas.microsoft.com/office/drawing/2014/main" id="{CEF7057E-578F-44D8-94CC-BBA438F98773}"/>
              </a:ext>
            </a:extLst>
          </p:cNvPr>
          <p:cNvSpPr txBox="1"/>
          <p:nvPr/>
        </p:nvSpPr>
        <p:spPr>
          <a:xfrm>
            <a:off x="3934963" y="4811747"/>
            <a:ext cx="4094963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문제 카드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(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준비물 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3), </a:t>
            </a:r>
            <a:r>
              <a:rPr lang="ko-KR" altLang="en-US" sz="1600" dirty="0" err="1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활동지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준비물 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4), </a:t>
            </a:r>
            <a:r>
              <a:rPr lang="ko-KR" altLang="en-US" sz="1600" dirty="0" err="1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쌓기나무</a:t>
            </a:r>
            <a:endParaRPr kumimoji="0" sz="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4658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_5-2-1_놀이를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알쏭달쏭 수를 잡아요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6" name="Picture 5">
            <a:extLst>
              <a:ext uri="{FF2B5EF4-FFF2-40B4-BE49-F238E27FC236}">
                <a16:creationId xmlns:a16="http://schemas.microsoft.com/office/drawing/2014/main" id="{2C416F63-50BC-4532-B62B-F8F5EF45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203" y1="27586" x2="29268" y2="44828"/>
                        <a14:foregroundMark x1="25203" y1="25862" x2="19512" y2="58621"/>
                        <a14:foregroundMark x1="28455" y1="25862" x2="21138" y2="65517"/>
                        <a14:foregroundMark x1="26016" y1="17241" x2="12195" y2="51724"/>
                        <a14:foregroundMark x1="12195" y1="51724" x2="21951" y2="68966"/>
                        <a14:foregroundMark x1="41119" y1="24261" x2="46341" y2="44828"/>
                        <a14:foregroundMark x1="42276" y1="58621" x2="38211" y2="70690"/>
                        <a14:foregroundMark x1="48780" y1="29310" x2="49593" y2="34483"/>
                        <a14:foregroundMark x1="59350" y1="32759" x2="59350" y2="32759"/>
                        <a14:foregroundMark x1="61789" y1="43103" x2="61789" y2="43103"/>
                        <a14:foregroundMark x1="68293" y1="39655" x2="68293" y2="58621"/>
                        <a14:foregroundMark x1="68293" y1="36207" x2="68293" y2="39655"/>
                        <a14:foregroundMark x1="78862" y1="32759" x2="78862" y2="37931"/>
                        <a14:foregroundMark x1="85366" y1="31034" x2="86179" y2="48276"/>
                        <a14:backgroundMark x1="35772" y1="8621" x2="46341" y2="5172"/>
                        <a14:backgroundMark x1="62602" y1="39655" x2="62602" y2="39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3" y="2081714"/>
            <a:ext cx="1283867" cy="60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A25CE1F7-9822-4DAA-AD7F-356A05856954}"/>
              </a:ext>
            </a:extLst>
          </p:cNvPr>
          <p:cNvSpPr/>
          <p:nvPr/>
        </p:nvSpPr>
        <p:spPr>
          <a:xfrm>
            <a:off x="621584" y="2760954"/>
            <a:ext cx="3903718" cy="2609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전저물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영상 캡처 화면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넣어주세요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91EA302A-2EC0-411F-8DEB-58A2F6DD3B31}"/>
              </a:ext>
            </a:extLst>
          </p:cNvPr>
          <p:cNvGrpSpPr/>
          <p:nvPr/>
        </p:nvGrpSpPr>
        <p:grpSpPr>
          <a:xfrm>
            <a:off x="617333" y="5370382"/>
            <a:ext cx="3813816" cy="282545"/>
            <a:chOff x="2800048" y="5259375"/>
            <a:chExt cx="3813816" cy="28254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74169A2A-DEE2-46A3-8532-6647F5D4D2D4}"/>
                </a:ext>
              </a:extLst>
            </p:cNvPr>
            <p:cNvSpPr/>
            <p:nvPr/>
          </p:nvSpPr>
          <p:spPr>
            <a:xfrm>
              <a:off x="2800048" y="535631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46" name="Google Shape;597;p53">
              <a:extLst>
                <a:ext uri="{FF2B5EF4-FFF2-40B4-BE49-F238E27FC236}">
                  <a16:creationId xmlns:a16="http://schemas.microsoft.com/office/drawing/2014/main" id="{CE008B11-9DC8-4586-A62B-CE53B6B17A4A}"/>
                </a:ext>
              </a:extLst>
            </p:cNvPr>
            <p:cNvSpPr txBox="1"/>
            <p:nvPr/>
          </p:nvSpPr>
          <p:spPr>
            <a:xfrm>
              <a:off x="2988419" y="5259375"/>
              <a:ext cx="3625445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가위바위보로 놀이 순서를 정합니다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C31C35E-1140-4D47-B265-8AFFB887ED83}"/>
              </a:ext>
            </a:extLst>
          </p:cNvPr>
          <p:cNvSpPr/>
          <p:nvPr/>
        </p:nvSpPr>
        <p:spPr>
          <a:xfrm>
            <a:off x="4678248" y="2760954"/>
            <a:ext cx="3903718" cy="26094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전저물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영상 캡처 화면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넣어주세요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81BA51-A887-4A7B-A395-4235D2D9CE97}"/>
              </a:ext>
            </a:extLst>
          </p:cNvPr>
          <p:cNvGrpSpPr/>
          <p:nvPr/>
        </p:nvGrpSpPr>
        <p:grpSpPr>
          <a:xfrm>
            <a:off x="4678248" y="5370382"/>
            <a:ext cx="3903718" cy="282545"/>
            <a:chOff x="2246883" y="5219574"/>
            <a:chExt cx="3903718" cy="282545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F215E5A-E75A-4BAE-AA5B-33FB128CA848}"/>
                </a:ext>
              </a:extLst>
            </p:cNvPr>
            <p:cNvSpPr/>
            <p:nvPr/>
          </p:nvSpPr>
          <p:spPr>
            <a:xfrm>
              <a:off x="2246883" y="529753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</a:p>
          </p:txBody>
        </p:sp>
        <p:sp>
          <p:nvSpPr>
            <p:cNvPr id="23" name="Google Shape;597;p53">
              <a:extLst>
                <a:ext uri="{FF2B5EF4-FFF2-40B4-BE49-F238E27FC236}">
                  <a16:creationId xmlns:a16="http://schemas.microsoft.com/office/drawing/2014/main" id="{CA6F1A47-D0FE-4FBD-9F36-C76B6C0030BA}"/>
                </a:ext>
              </a:extLst>
            </p:cNvPr>
            <p:cNvSpPr txBox="1"/>
            <p:nvPr/>
          </p:nvSpPr>
          <p:spPr>
            <a:xfrm>
              <a:off x="2435254" y="5219574"/>
              <a:ext cx="3715347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카드를 섞은 후 뒤집어 쌓아 둡니다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5" name="텍스트 개체 틀 7">
            <a:extLst>
              <a:ext uri="{FF2B5EF4-FFF2-40B4-BE49-F238E27FC236}">
                <a16:creationId xmlns:a16="http://schemas.microsoft.com/office/drawing/2014/main" id="{C42B77D2-C873-4F4E-A1F7-15B892DBB02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1F07BA3-F76B-2629-BEE8-DFAC3FC10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51" y="2962075"/>
            <a:ext cx="3958891" cy="22178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28E3655-BF20-C20F-34A0-E5A198EA7C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3191" y="2974069"/>
            <a:ext cx="3953833" cy="221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54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_6-2-2_놀이를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소수의 나눗셈으로 떠나는 여행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첫 번째 순서인 사람은 뒤돌아 있고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번째 순서인 사람은 쌓아 둔 카드 중 한 장을 나머지 두 사람과 함께 볼 수 있도록 뒤집어 내려놓습니다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89545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2328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B7BAA8A0-8339-4997-BBB7-1D29BEC347EF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86F26BDB-8FAA-4F83-A8AC-F6A80B2A1D5A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83F25995-05E6-02C6-16C1-B72DF069E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027" y="2825795"/>
            <a:ext cx="4507985" cy="252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55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_6-2-2_놀이를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소수의 나눗셈으로 떠나는 여행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카드를 보고 두 번째 순서인 사람은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세 번째 순서인 사람은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2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네 번째 순서인 사람은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 모양을 그립니다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이때 층별 모양을 옳게 그렸는지 서로 확인합니다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96526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302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97431AA-3508-ADE8-6852-000B935A6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2801" y="2855165"/>
            <a:ext cx="4501890" cy="253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61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_6-2-2_놀이를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소수의 나눗셈으로 떠나는 여행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첫 번째 순서인 사람은 세 사람이 그린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2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 모양을 보고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쌓기나무로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만듭니다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이때 옳게 만든 경우 다음 사람에게 차례가 넘어가고 잘못 만든 경우 세 사람이 옳게 만들 수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있도록 도와줍니다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  <a:endPara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/>
                <a:cs typeface="+mn-cs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68605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0234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9A920A-3E57-AAD2-FFE4-911DF156A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4868" y="2792340"/>
            <a:ext cx="4541002" cy="2546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951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_5-2-3_놀이를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카드를 없애는 완벽한 방법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순서를 바꾸어 가며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쌓기나무로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만드는 역할을 모두 한 번씩 하면 놀이가 끝납니다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3F56B2-8C2D-8158-85E8-B789FAAAE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4141" y="2817446"/>
            <a:ext cx="4539555" cy="254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10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40CE875A-90CA-D398-AD48-A8991FFCF404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A332C7A7-D2B8-8D39-C74A-E8063E460BA8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14ECCBD-BE78-C39B-37F1-8C11FA514724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85C5282C-84D2-6E13-5B56-320ACA2C08CA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ED4AF74-170B-3194-7A17-1883E903F3E7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AABCB0C0-0410-3211-7156-CD522A976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027" y="2825795"/>
            <a:ext cx="4507985" cy="2528672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_6-2-2_놀이를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소수의 나눗셈으로 떠나는 여행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첫 번째 순서인 사람은 뒤돌아 있고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번째 순서인 사람은 쌓아 둔 카드 중 한 장을 나머지 두 사람과 함께 볼 수 있도록 뒤집어 내려놓습니다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68605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0234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6" name="텍스트 개체 틀 7">
            <a:extLst>
              <a:ext uri="{FF2B5EF4-FFF2-40B4-BE49-F238E27FC236}">
                <a16:creationId xmlns:a16="http://schemas.microsoft.com/office/drawing/2014/main" id="{F35C2862-7F5C-48F5-9471-9366C14723EF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021C8706-65B6-4750-AFA8-A83580EFA1B6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41" name="Group 57">
            <a:extLst>
              <a:ext uri="{FF2B5EF4-FFF2-40B4-BE49-F238E27FC236}">
                <a16:creationId xmlns:a16="http://schemas.microsoft.com/office/drawing/2014/main" id="{A90D5F71-EFEA-4455-A1D0-C45DD63FBE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5346311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5208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960E0F9-AFD0-9475-E38F-4050016ACF91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CADE64CA-8D7B-A135-FE10-5D6FD4EDE1DD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3AF4C72E-C534-2D7F-76C9-6E2893C8DC49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78C2B574-603A-A953-428F-E5F7FC272BF8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8C389AD-2838-4FA6-B25C-2625BFD7388E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C49F85BE-38A9-D615-4DAC-9714973FE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801" y="2855165"/>
            <a:ext cx="4501890" cy="2532187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_6-2-2_놀이를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소수의 나눗셈으로 떠나는 여행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카드를 보고 두 번째 순서인 사람은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세 번째 순서인 사람은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2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네 번째 순서인 사람은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층 모양을 그립니다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이때 층별 모양을 옳게 그렸는지 서로 확인합니다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531427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65162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CA9B06D7-55BC-4584-A823-64E1B5B56B8E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학생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C7AD9793-9ED4-4AB5-B8DB-F641F2550002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41" name="Group 57">
            <a:extLst>
              <a:ext uri="{FF2B5EF4-FFF2-40B4-BE49-F238E27FC236}">
                <a16:creationId xmlns:a16="http://schemas.microsoft.com/office/drawing/2014/main" id="{0399043A-3256-43A8-9498-7CC88780E8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5346311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3090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F196059CBABD3499F95AA520E706573" ma:contentTypeVersion="4" ma:contentTypeDescription="새 문서를 만듭니다." ma:contentTypeScope="" ma:versionID="fd81022edc5bc328384b3b48375223df">
  <xsd:schema xmlns:xsd="http://www.w3.org/2001/XMLSchema" xmlns:xs="http://www.w3.org/2001/XMLSchema" xmlns:p="http://schemas.microsoft.com/office/2006/metadata/properties" xmlns:ns2="235888f1-2b65-49e2-853a-170a418c35e1" targetNamespace="http://schemas.microsoft.com/office/2006/metadata/properties" ma:root="true" ma:fieldsID="98882f567d06da46ccf0db440a641ad3" ns2:_="">
    <xsd:import namespace="235888f1-2b65-49e2-853a-170a418c35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5888f1-2b65-49e2-853a-170a418c3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0A5B734-CAD2-4C0B-A23B-38120C8F69C1}"/>
</file>

<file path=customXml/itemProps2.xml><?xml version="1.0" encoding="utf-8"?>
<ds:datastoreItem xmlns:ds="http://schemas.openxmlformats.org/officeDocument/2006/customXml" ds:itemID="{23D86741-7349-4D5D-8A25-347D070E309F}"/>
</file>

<file path=customXml/itemProps3.xml><?xml version="1.0" encoding="utf-8"?>
<ds:datastoreItem xmlns:ds="http://schemas.openxmlformats.org/officeDocument/2006/customXml" ds:itemID="{58699C48-2AC8-4473-A724-9F748BB5AAA7}"/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1008</Words>
  <Application>Microsoft Office PowerPoint</Application>
  <PresentationFormat>와이드스크린</PresentationFormat>
  <Paragraphs>260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맑은 고딕</vt:lpstr>
      <vt:lpstr>Arial</vt:lpstr>
      <vt:lpstr>Pretendard</vt:lpstr>
      <vt:lpstr>Segoe UI</vt:lpstr>
      <vt:lpstr>Office 테마</vt:lpstr>
      <vt:lpstr>[수학]화면 템플릿</vt:lpstr>
      <vt:lpstr>표지</vt:lpstr>
      <vt:lpstr>PowerPoint 프레젠테이션</vt:lpstr>
      <vt:lpstr>수학_6-2-2_놀이를 더하다_소수의 나눗셈으로 떠나는 여행</vt:lpstr>
      <vt:lpstr>수학_5-2-1_놀이를 더하다_알쏭달쏭 수를 잡아요</vt:lpstr>
      <vt:lpstr>수학_6-2-2_놀이를 더하다_소수의 나눗셈으로 떠나는 여행</vt:lpstr>
      <vt:lpstr>수학_6-2-2_놀이를 더하다_소수의 나눗셈으로 떠나는 여행</vt:lpstr>
      <vt:lpstr>수학_6-2-2_놀이를 더하다_소수의 나눗셈으로 떠나는 여행</vt:lpstr>
      <vt:lpstr>수학_5-2-3_놀이를 더하다_카드를 없애는 완벽한 방법</vt:lpstr>
      <vt:lpstr>수학_6-2-2_놀이를 더하다_소수의 나눗셈으로 떠나는 여행</vt:lpstr>
      <vt:lpstr>수학_6-2-2_놀이를 더하다_소수의 나눗셈으로 떠나는 여행</vt:lpstr>
      <vt:lpstr>수학_6-2-2_놀이를 더하다_소수의 나눗셈으로 떠나는 여행</vt:lpstr>
      <vt:lpstr>수학_5-2-3_놀이를 더하다_카드를 없애는 완벽한 방법</vt:lpstr>
      <vt:lpstr>수학_6-2-3_놀이를 더하다_힘을 합해 쌓기나무로 만들어 봐요</vt:lpstr>
      <vt:lpstr>수학_6-2-3_놀이를 더하다_힘을 합해 쌓기나무로 만들어 봐요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IM_0056</dc:creator>
  <cp:lastModifiedBy>Selena Yejin Sung</cp:lastModifiedBy>
  <cp:revision>55</cp:revision>
  <dcterms:created xsi:type="dcterms:W3CDTF">2025-03-19T23:47:57Z</dcterms:created>
  <dcterms:modified xsi:type="dcterms:W3CDTF">2025-03-25T02:09:47Z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0x0101003F196059CBABD3499F95AA520E706573</vt:lpwstr>
  </property>
</Properties>
</file>

<file path=docProps/thumbnail.jpeg>
</file>